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19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91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38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25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74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5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5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15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76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02840-79DE-4575-BB07-D59FAFB30927}" type="datetimeFigureOut">
              <a:rPr kumimoji="1" lang="ja-JP" altLang="en-US" smtClean="0"/>
              <a:t>2018/12/8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9CD9-F286-44B8-A3E5-9935A85F5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77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F20BB1D-640B-451F-8490-BD5771E03615}"/>
              </a:ext>
            </a:extLst>
          </p:cNvPr>
          <p:cNvSpPr/>
          <p:nvPr/>
        </p:nvSpPr>
        <p:spPr>
          <a:xfrm>
            <a:off x="341276" y="166568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77AD36-318E-41ED-B758-E1F2D9830502}"/>
              </a:ext>
            </a:extLst>
          </p:cNvPr>
          <p:cNvSpPr txBox="1"/>
          <p:nvPr/>
        </p:nvSpPr>
        <p:spPr>
          <a:xfrm>
            <a:off x="738190" y="70198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写真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0EAC2D-BEA1-45DA-87F7-C54BAACBB348}"/>
              </a:ext>
            </a:extLst>
          </p:cNvPr>
          <p:cNvSpPr txBox="1"/>
          <p:nvPr/>
        </p:nvSpPr>
        <p:spPr>
          <a:xfrm>
            <a:off x="2141476" y="132596"/>
            <a:ext cx="66612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/>
              <a:t>所属　　</a:t>
            </a:r>
            <a:r>
              <a:rPr lang="ja-JP" altLang="en-US" sz="2000" b="1" dirty="0"/>
              <a:t>木材木材</a:t>
            </a:r>
            <a:endParaRPr kumimoji="1" lang="en-US" altLang="ja-JP" sz="2000" b="1" dirty="0"/>
          </a:p>
          <a:p>
            <a:r>
              <a:rPr lang="ja-JP" altLang="en-US" dirty="0"/>
              <a:t>参加者名　木材　森造　（</a:t>
            </a:r>
            <a:r>
              <a:rPr lang="en-US" altLang="ja-JP" dirty="0" err="1"/>
              <a:t>Morizo</a:t>
            </a:r>
            <a:r>
              <a:rPr lang="en-US" altLang="ja-JP" dirty="0"/>
              <a:t> </a:t>
            </a:r>
            <a:r>
              <a:rPr lang="en-US" altLang="ja-JP" dirty="0" err="1"/>
              <a:t>Mokuzai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E-mail: Mokuzai@WOODWOOD.co.jp</a:t>
            </a:r>
          </a:p>
          <a:p>
            <a:r>
              <a:rPr lang="en-US" altLang="ja-JP" dirty="0"/>
              <a:t>HP http://www.WOODWOOD.co.jp/</a:t>
            </a:r>
          </a:p>
          <a:p>
            <a:r>
              <a:rPr kumimoji="1" lang="ja-JP" altLang="en-US" dirty="0"/>
              <a:t>出身地　北海道　趣味</a:t>
            </a:r>
            <a:r>
              <a:rPr lang="ja-JP" altLang="en-US" dirty="0"/>
              <a:t>　森林浴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073935E-3D02-4030-948F-E994AA9980C7}"/>
              </a:ext>
            </a:extLst>
          </p:cNvPr>
          <p:cNvSpPr txBox="1"/>
          <p:nvPr/>
        </p:nvSpPr>
        <p:spPr>
          <a:xfrm>
            <a:off x="506796" y="1748713"/>
            <a:ext cx="8295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/>
              <a:t>◯写真・キーワード・モデル図を使って自由に記載してください。</a:t>
            </a:r>
            <a:endParaRPr lang="en-US" altLang="ja-JP" sz="2000" dirty="0"/>
          </a:p>
          <a:p>
            <a:r>
              <a:rPr lang="ja-JP" altLang="en-US" sz="2000" dirty="0"/>
              <a:t>・自身や所属の研究について</a:t>
            </a:r>
            <a:endParaRPr lang="en-US" altLang="ja-JP" sz="2000" dirty="0"/>
          </a:p>
          <a:p>
            <a:r>
              <a:rPr kumimoji="1" lang="ja-JP" altLang="en-US" sz="2000" dirty="0"/>
              <a:t>概念だけでなく、「○○</a:t>
            </a:r>
            <a:r>
              <a:rPr lang="ja-JP" altLang="en-US" sz="2000" dirty="0"/>
              <a:t>の</a:t>
            </a:r>
            <a:r>
              <a:rPr kumimoji="1" lang="ja-JP" altLang="en-US" sz="2000" dirty="0"/>
              <a:t>測定をします</a:t>
            </a:r>
            <a:r>
              <a:rPr lang="ja-JP" altLang="en-US" sz="2000" dirty="0"/>
              <a:t>」「○○を作成します」等の具体的な例があるとわかりやすいです。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kumimoji="1" lang="ja-JP" altLang="en-US" sz="2000" dirty="0"/>
              <a:t>（企業・研究所・大学研究者）</a:t>
            </a:r>
            <a:endParaRPr kumimoji="1" lang="en-US" altLang="ja-JP" sz="2000" dirty="0"/>
          </a:p>
          <a:p>
            <a:r>
              <a:rPr kumimoji="1" lang="ja-JP" altLang="en-US" sz="2000" dirty="0"/>
              <a:t>・仕事のやりがい・仕事を選んだ理由・良い</a:t>
            </a:r>
            <a:r>
              <a:rPr lang="ja-JP" altLang="en-US" sz="2000" dirty="0"/>
              <a:t>とこ（悪いとこ）</a:t>
            </a:r>
            <a:r>
              <a:rPr lang="en-US" altLang="ja-JP" sz="2000" dirty="0" err="1"/>
              <a:t>etc</a:t>
            </a:r>
            <a:r>
              <a:rPr lang="mr-IN" altLang="ja-JP" sz="2000" dirty="0"/>
              <a:t>…</a:t>
            </a:r>
            <a:endParaRPr kumimoji="1" lang="en-US" altLang="ja-JP" sz="2000" dirty="0"/>
          </a:p>
          <a:p>
            <a:r>
              <a:rPr lang="ja-JP" altLang="en-US" sz="2000" dirty="0"/>
              <a:t>企業名を貼ったボードを用意しますので、さらにポスターなどを貼って頂いて説明して頂けるとわかりやすいです。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（学生）</a:t>
            </a:r>
            <a:endParaRPr lang="en-US" altLang="ja-JP" sz="2000" dirty="0"/>
          </a:p>
          <a:p>
            <a:r>
              <a:rPr lang="ja-JP" altLang="en-US" sz="2000" dirty="0"/>
              <a:t>・自分が興味を持っている分野、知りたいこと</a:t>
            </a:r>
            <a:endParaRPr lang="en-US" altLang="ja-JP" sz="2000" dirty="0"/>
          </a:p>
          <a:p>
            <a:r>
              <a:rPr lang="ja-JP" altLang="en-US" sz="2000" dirty="0"/>
              <a:t>・企業・研究所・他大学の研究者に聞いてみたいこと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kumimoji="1" lang="ja-JP" altLang="en-US" sz="2000" dirty="0"/>
              <a:t>◯頂いたスライドから冊子と</a:t>
            </a:r>
            <a:r>
              <a:rPr kumimoji="1" lang="en-US" altLang="ja-JP" sz="2000" dirty="0"/>
              <a:t>PDF</a:t>
            </a:r>
            <a:r>
              <a:rPr lang="ja-JP" altLang="en-US" sz="2000" dirty="0"/>
              <a:t>ファイル</a:t>
            </a:r>
            <a:r>
              <a:rPr kumimoji="1" lang="ja-JP" altLang="en-US" sz="2000" dirty="0"/>
              <a:t>を作って参加者に配布します。</a:t>
            </a:r>
            <a:endParaRPr kumimoji="1" lang="en-US" altLang="ja-JP" sz="2000" dirty="0"/>
          </a:p>
          <a:p>
            <a:r>
              <a:rPr lang="ja-JP" altLang="en-US" sz="2000" dirty="0"/>
              <a:t>　 あまり細かい字を使わないように、配慮をお願いいたします。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16165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143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Mangal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Yamagishi</dc:creator>
  <cp:lastModifiedBy>Yamagishi</cp:lastModifiedBy>
  <cp:revision>1</cp:revision>
  <dcterms:created xsi:type="dcterms:W3CDTF">2018-12-08T08:09:07Z</dcterms:created>
  <dcterms:modified xsi:type="dcterms:W3CDTF">2018-12-08T08:09:51Z</dcterms:modified>
</cp:coreProperties>
</file>